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602" r:id="rId2"/>
    <p:sldId id="604" r:id="rId3"/>
    <p:sldId id="605" r:id="rId4"/>
    <p:sldId id="607" r:id="rId5"/>
    <p:sldId id="606" r:id="rId6"/>
    <p:sldId id="610" r:id="rId7"/>
    <p:sldId id="608" r:id="rId8"/>
    <p:sldId id="609" r:id="rId9"/>
  </p:sldIdLst>
  <p:sldSz cx="12192000" cy="6858000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FB9452C-7F34-4858-B74D-BFBA2EF12F33}">
          <p14:sldIdLst>
            <p14:sldId id="602"/>
            <p14:sldId id="604"/>
            <p14:sldId id="605"/>
            <p14:sldId id="607"/>
            <p14:sldId id="606"/>
            <p14:sldId id="610"/>
            <p14:sldId id="608"/>
            <p14:sldId id="6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Милосердова Анастасия Геннадьевна" initials="МАГ" lastIdx="1" clrIdx="0"/>
  <p:cmAuthor id="1" name="Орехов Дмитрий Александрович" initials="ОДА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FF3737"/>
    <a:srgbClr val="276AF1"/>
    <a:srgbClr val="3B8802"/>
    <a:srgbClr val="D9E2F7"/>
    <a:srgbClr val="FEDEC6"/>
    <a:srgbClr val="FEE9DA"/>
    <a:srgbClr val="B0DD7F"/>
    <a:srgbClr val="FFFDFB"/>
    <a:srgbClr val="EAE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79" autoAdjust="0"/>
    <p:restoredTop sz="96000" autoAdjust="0"/>
  </p:normalViewPr>
  <p:slideViewPr>
    <p:cSldViewPr snapToGrid="0">
      <p:cViewPr varScale="1">
        <p:scale>
          <a:sx n="93" d="100"/>
          <a:sy n="93" d="100"/>
        </p:scale>
        <p:origin x="435" y="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266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4266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/>
            </a:lvl1pPr>
          </a:lstStyle>
          <a:p>
            <a:fld id="{F0FDB85A-98AA-4E7B-A9A5-C95B4EC1A943}" type="datetimeFigureOut">
              <a:rPr lang="ru-RU" smtClean="0"/>
              <a:t>23.06.2025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407"/>
            <a:ext cx="2946400" cy="494266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407"/>
            <a:ext cx="2946400" cy="494266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/>
            </a:lvl1pPr>
          </a:lstStyle>
          <a:p>
            <a:fld id="{E40F0D8F-BAF8-4277-A94B-63F2E6DC7C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29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6400" cy="494266"/>
          </a:xfrm>
          <a:prstGeom prst="rect">
            <a:avLst/>
          </a:prstGeom>
        </p:spPr>
        <p:txBody>
          <a:bodyPr vert="horz" lIns="91265" tIns="45633" rIns="91265" bIns="4563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3"/>
            <a:ext cx="2946400" cy="494266"/>
          </a:xfrm>
          <a:prstGeom prst="rect">
            <a:avLst/>
          </a:prstGeom>
        </p:spPr>
        <p:txBody>
          <a:bodyPr vert="horz" lIns="91265" tIns="45633" rIns="91265" bIns="45633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5" tIns="45633" rIns="91265" bIns="4563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3" y="4689997"/>
            <a:ext cx="5438775" cy="4443648"/>
          </a:xfrm>
          <a:prstGeom prst="rect">
            <a:avLst/>
          </a:prstGeom>
        </p:spPr>
        <p:txBody>
          <a:bodyPr vert="horz" lIns="91265" tIns="45633" rIns="91265" bIns="4563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410"/>
            <a:ext cx="2946400" cy="494266"/>
          </a:xfrm>
          <a:prstGeom prst="rect">
            <a:avLst/>
          </a:prstGeom>
        </p:spPr>
        <p:txBody>
          <a:bodyPr vert="horz" lIns="91265" tIns="45633" rIns="91265" bIns="4563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410"/>
            <a:ext cx="2946400" cy="494266"/>
          </a:xfrm>
          <a:prstGeom prst="rect">
            <a:avLst/>
          </a:prstGeom>
        </p:spPr>
        <p:txBody>
          <a:bodyPr vert="horz" lIns="91265" tIns="45633" rIns="91265" bIns="45633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247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DBBE7-5657-4706-A963-36F54DAD49E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07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79C9E-AA67-4F16-A660-C1B0F0EBED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2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C7FBD-5EAD-40A9-80D3-A3933A8DA0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951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A2E07-8DD6-48ED-9B56-86FE334BDFB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11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73089-A0C1-4983-B7ED-85F9B279246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85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B63B0-58DB-47E2-8127-B6F94492F6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2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DA9C7-3FB8-49AE-B7B5-7102D88026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00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07812-2600-4884-AAA2-B27658FEF8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18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78AF4-2F9D-4281-9597-54EA7E52F4B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806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89331-C8D6-4C80-AE75-D197FBE12C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7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50EBC-5BA2-47D8-A723-7693AF5E2D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07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DE0CAC-48D8-4AC5-A766-7B78467E6D5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91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type="subTitle" idx="1"/>
          </p:nvPr>
        </p:nvSpPr>
        <p:spPr>
          <a:xfrm>
            <a:off x="1508869" y="1435699"/>
            <a:ext cx="9748985" cy="2591808"/>
          </a:xfrm>
        </p:spPr>
        <p:txBody>
          <a:bodyPr anchor="ctr">
            <a:no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Назначение ролей в ПОИБ СОБИ для работы в Электронном бюджете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ПРИМЕР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3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9975" y="116541"/>
            <a:ext cx="7575177" cy="645459"/>
          </a:xfrm>
        </p:spPr>
        <p:txBody>
          <a:bodyPr/>
          <a:lstStyle/>
          <a:p>
            <a:r>
              <a:rPr lang="ru-RU" sz="2000" b="1" dirty="0" smtClean="0"/>
              <a:t>В ПОИБ СОБИ войти во вкладку «Роли» и нажать кнопку «Изменить»</a:t>
            </a:r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Объект 4"/>
          <p:cNvPicPr>
            <a:picLocks noGrp="1"/>
          </p:cNvPicPr>
          <p:nvPr>
            <p:ph idx="1"/>
          </p:nvPr>
        </p:nvPicPr>
        <p:blipFill rotWithShape="1">
          <a:blip r:embed="rId2"/>
          <a:srcRect l="7697" t="10197" r="11281" b="10178"/>
          <a:stretch/>
        </p:blipFill>
        <p:spPr bwMode="auto">
          <a:xfrm>
            <a:off x="1281953" y="1008637"/>
            <a:ext cx="10363199" cy="53477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6042211" y="2796988"/>
            <a:ext cx="717177" cy="457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70213" y="5880847"/>
            <a:ext cx="1147482" cy="4123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39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2728" y="152401"/>
            <a:ext cx="7763437" cy="744070"/>
          </a:xfrm>
        </p:spPr>
        <p:txBody>
          <a:bodyPr/>
          <a:lstStyle/>
          <a:p>
            <a:r>
              <a:rPr lang="ru-RU" sz="1800" b="1" dirty="0" smtClean="0"/>
              <a:t>В открывшемся окне в поле «Информационная система» выбрать «Электронный бюджет»</a:t>
            </a:r>
            <a:endParaRPr lang="ru-RU" sz="1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Объект 4"/>
          <p:cNvPicPr>
            <a:picLocks noGrp="1"/>
          </p:cNvPicPr>
          <p:nvPr>
            <p:ph idx="1"/>
          </p:nvPr>
        </p:nvPicPr>
        <p:blipFill rotWithShape="1">
          <a:blip r:embed="rId2"/>
          <a:srcRect l="9380" t="11444" r="11262" b="10905"/>
          <a:stretch/>
        </p:blipFill>
        <p:spPr bwMode="auto">
          <a:xfrm>
            <a:off x="1344706" y="1073713"/>
            <a:ext cx="10551459" cy="56477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873625" y="2456329"/>
            <a:ext cx="1416422" cy="26894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3584967" y="5189499"/>
            <a:ext cx="1121504" cy="106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86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5481" y="161366"/>
            <a:ext cx="7548283" cy="600634"/>
          </a:xfrm>
        </p:spPr>
        <p:txBody>
          <a:bodyPr/>
          <a:lstStyle/>
          <a:p>
            <a:r>
              <a:rPr lang="ru-RU" sz="1800" b="1" dirty="0" smtClean="0"/>
              <a:t>Далее выбрать интересующую группу и развернуть её (нажать на стрелочку рядом с группой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Объект 4"/>
          <p:cNvPicPr>
            <a:picLocks noGrp="1"/>
          </p:cNvPicPr>
          <p:nvPr>
            <p:ph idx="1"/>
          </p:nvPr>
        </p:nvPicPr>
        <p:blipFill rotWithShape="1">
          <a:blip r:embed="rId2"/>
          <a:srcRect l="8956" t="10699" r="10441" b="8429"/>
          <a:stretch/>
        </p:blipFill>
        <p:spPr bwMode="auto">
          <a:xfrm>
            <a:off x="1335741" y="914400"/>
            <a:ext cx="10408023" cy="55581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4867834" y="3792071"/>
            <a:ext cx="3469341" cy="2599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67835" y="3523130"/>
            <a:ext cx="2312894" cy="2510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87154" y="2940424"/>
            <a:ext cx="2599764" cy="304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53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13413" y="152401"/>
            <a:ext cx="7844118" cy="680941"/>
          </a:xfrm>
        </p:spPr>
        <p:txBody>
          <a:bodyPr/>
          <a:lstStyle/>
          <a:p>
            <a:r>
              <a:rPr lang="ru-RU" sz="1800" b="1" dirty="0" smtClean="0"/>
              <a:t>Проставить галочки в нужных ролях и нажать кнопку «Продолжить»</a:t>
            </a:r>
            <a:endParaRPr lang="ru-RU" sz="1800" b="1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12133" t="13821" r="12119" b="8214"/>
          <a:stretch/>
        </p:blipFill>
        <p:spPr bwMode="auto">
          <a:xfrm>
            <a:off x="1532965" y="1183341"/>
            <a:ext cx="9448800" cy="48230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724399" y="2169457"/>
            <a:ext cx="367553" cy="30928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9771529" y="4392706"/>
            <a:ext cx="510989" cy="115644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27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1461" t="27089" r="22092" b="23134"/>
          <a:stretch/>
        </p:blipFill>
        <p:spPr bwMode="auto">
          <a:xfrm>
            <a:off x="1559858" y="1640541"/>
            <a:ext cx="9108141" cy="38548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213413" y="152401"/>
            <a:ext cx="7844118" cy="680941"/>
          </a:xfrm>
        </p:spPr>
        <p:txBody>
          <a:bodyPr/>
          <a:lstStyle/>
          <a:p>
            <a:r>
              <a:rPr lang="ru-RU" sz="1800" b="1" dirty="0" smtClean="0"/>
              <a:t>Выйдет окно «Подписание документа» нажать кнопку «Подписать»</a:t>
            </a:r>
            <a:endParaRPr lang="ru-RU" sz="1800" b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9161929" y="3675529"/>
            <a:ext cx="510989" cy="115644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071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13413" y="152401"/>
            <a:ext cx="7844118" cy="680941"/>
          </a:xfrm>
        </p:spPr>
        <p:txBody>
          <a:bodyPr/>
          <a:lstStyle/>
          <a:p>
            <a:r>
              <a:rPr lang="ru-RU" sz="1800" b="1" dirty="0" smtClean="0"/>
              <a:t>Далее выбрать сертификат и нажать кнопку «Подписать»</a:t>
            </a:r>
            <a:endParaRPr lang="ru-RU" sz="1800" b="1" dirty="0"/>
          </a:p>
        </p:txBody>
      </p:sp>
      <p:pic>
        <p:nvPicPr>
          <p:cNvPr id="7" name="Рисунок 6" descr="C:\Users\KlimovaOV\Desktop\документы\Электронный бюджет\Без имени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7" t="28119" r="21769" b="19933"/>
          <a:stretch/>
        </p:blipFill>
        <p:spPr bwMode="auto">
          <a:xfrm>
            <a:off x="1963271" y="1425387"/>
            <a:ext cx="7754470" cy="44913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>
            <a:off x="7135905" y="3397624"/>
            <a:ext cx="510989" cy="115644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09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13413" y="152401"/>
            <a:ext cx="7844118" cy="1425387"/>
          </a:xfrm>
        </p:spPr>
        <p:txBody>
          <a:bodyPr/>
          <a:lstStyle/>
          <a:p>
            <a:r>
              <a:rPr lang="ru-RU" sz="1800" b="1" dirty="0" smtClean="0"/>
              <a:t>После подписания выйдет окно о принятии Заявки на изменение ролей подписи. Его можно закрыть. Ваши Роли успешно назначены</a:t>
            </a:r>
            <a:endParaRPr lang="ru-RU" sz="1800" b="1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10888" t="35106" r="9645" b="31706"/>
          <a:stretch/>
        </p:blipFill>
        <p:spPr bwMode="auto">
          <a:xfrm>
            <a:off x="609601" y="1864660"/>
            <a:ext cx="11116234" cy="36755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1894446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40347</TotalTime>
  <Words>113</Words>
  <Application>Microsoft Office PowerPoint</Application>
  <PresentationFormat>Широкоэкранный</PresentationFormat>
  <Paragraphs>18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1_Тема Office</vt:lpstr>
      <vt:lpstr>Презентация PowerPoint</vt:lpstr>
      <vt:lpstr>В ПОИБ СОБИ войти во вкладку «Роли» и нажать кнопку «Изменить»</vt:lpstr>
      <vt:lpstr>В открывшемся окне в поле «Информационная система» выбрать «Электронный бюджет»</vt:lpstr>
      <vt:lpstr>Далее выбрать интересующую группу и развернуть её (нажать на стрелочку рядом с группой</vt:lpstr>
      <vt:lpstr>Проставить галочки в нужных ролях и нажать кнопку «Продолжить»</vt:lpstr>
      <vt:lpstr>Выйдет окно «Подписание документа» нажать кнопку «Подписать»</vt:lpstr>
      <vt:lpstr>Далее выбрать сертификат и нажать кнопку «Подписать»</vt:lpstr>
      <vt:lpstr>После подписания выйдет окно о принятии Заявки на изменение ролей подписи. Его можно закрыть. Ваши Роли успешно назначены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Максимова Ольга Владимировна</cp:lastModifiedBy>
  <cp:revision>2114</cp:revision>
  <cp:lastPrinted>2022-02-09T10:50:00Z</cp:lastPrinted>
  <dcterms:created xsi:type="dcterms:W3CDTF">2015-03-03T16:27:21Z</dcterms:created>
  <dcterms:modified xsi:type="dcterms:W3CDTF">2025-06-23T13:08:44Z</dcterms:modified>
</cp:coreProperties>
</file>